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custDataLst>
    <p:tags r:id="rId21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7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4be2dc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检测验收练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8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5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3_1#cbdddfdc0?vcp=1&amp;pid=bb45fddfe&amp;color=0,0,0&amp;vtp=1&amp;bt=1&amp;bbb=1&amp;hb=1"/>
          <p:cNvSpPr/>
          <p:nvPr/>
        </p:nvSpPr>
        <p:spPr>
          <a:xfrm>
            <a:off x="502920" y="9000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词数：86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2024四川南充中考]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1" name="QM_6_BD.23_2#cbdddfdc0?colgroup=36&amp;vcp=1&amp;pid=bb45fddfe&amp;color=0,0,0&amp;vtp=1&amp;bbb=1&amp;hb=1"/>
          <p:cNvGraphicFramePr>
            <a:graphicFrameLocks noGrp="1"/>
          </p:cNvGraphicFramePr>
          <p:nvPr/>
        </p:nvGraphicFramePr>
        <p:xfrm>
          <a:off x="502920" y="2621104"/>
          <a:ext cx="11155680" cy="3748024"/>
        </p:xfrm>
        <a:graphic>
          <a:graphicData uri="http://schemas.openxmlformats.org/drawingml/2006/table">
            <a:tbl>
              <a:tblPr/>
              <a:tblGrid>
                <a:gridCol w="3813048"/>
                <a:gridCol w="7342632"/>
              </a:tblGrid>
              <a:tr h="93218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6300"/>
                        </a:lnSpc>
                      </a:pPr>
                      <a:r>
                        <a:rPr lang="en-US" altLang="zh-CN" sz="41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81584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Degrees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burns</a:t>
                      </a:r>
                      <a:endParaRPr lang="en-US" altLang="zh-CN" sz="1200" dirty="0"/>
                    </a:p>
                    <a:p>
                      <a:pPr algn="ctr" hangingPunct="0">
                        <a:lnSpc>
                          <a:spcPts val="18900"/>
                        </a:lnSpc>
                      </a:pPr>
                      <a:r>
                        <a:rPr lang="en-US" altLang="zh-CN" sz="105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Treatment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first-degree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burn,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follow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steps: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running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water.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➋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Remove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jewellery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（去除首饰）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clothing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unless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stuck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M_6_BD.23_3#cbdddfdc0.table_image?tii=1&amp;vcp=1&amp;pid=bb45fddf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8169" y="2721561"/>
            <a:ext cx="786384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6_BD.23_4#cbdddfdc0.table_image?tii=2&amp;vcp=1&amp;pid=bb45fddf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684" y="4143865"/>
            <a:ext cx="3529584" cy="21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QM_6_BD.23_5#cbdddfdc0?colgroup=36&amp;vcp=1&amp;pid=bb45fddfe&amp;color=0,0,0&amp;mp=1&amp;vtp=1&amp;bt=1&amp;bbb=1&amp;hb=1"/>
          <p:cNvGraphicFramePr>
            <a:graphicFrameLocks noGrp="1"/>
          </p:cNvGraphicFramePr>
          <p:nvPr/>
        </p:nvGraphicFramePr>
        <p:xfrm>
          <a:off x="502920" y="1496822"/>
          <a:ext cx="11155680" cy="4968621"/>
        </p:xfrm>
        <a:graphic>
          <a:graphicData uri="http://schemas.openxmlformats.org/drawingml/2006/table">
            <a:tbl>
              <a:tblPr/>
              <a:tblGrid>
                <a:gridCol w="3813048"/>
                <a:gridCol w="7342632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6300"/>
                        </a:lnSpc>
                      </a:pPr>
                      <a:r>
                        <a:rPr lang="en-US" altLang="zh-CN" sz="41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424649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42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Prevention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▲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Avoid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touching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directly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▲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▲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chemicals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instructions.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▲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electricity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➌Apply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（涂抹）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ointment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ice,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eggs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oil.</a:t>
                      </a:r>
                      <a:endParaRPr lang="en-US" altLang="zh-CN" sz="1200" dirty="0"/>
                    </a:p>
                    <a:p>
                      <a:pPr marL="0" indent="0" algn="ctr" hangingPunct="0">
                        <a:lnSpc>
                          <a:spcPts val="12400"/>
                        </a:lnSpc>
                      </a:pPr>
                      <a:r>
                        <a:rPr lang="en-US" altLang="zh-CN" sz="68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clean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cloth.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42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burn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serious,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40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hospital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6_BD.23_6#cbdddfdc0.table_image?tii=3&amp;vcp=1&amp;pid=bb45fddfe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8169" y="1496822"/>
            <a:ext cx="786384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6_BD.23_7#cbdddfdc0.table_image?tii=4&amp;vcp=1&amp;pid=bb45fddfe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80" y="3328606"/>
            <a:ext cx="3950208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6_BD.23_5#cbdddfdc0?colgroup=36&amp;vcp=1&amp;pid=bb45fddfe&amp;color=0,0,0&amp;mp=1&amp;vtp=1&amp;bt=1&amp;bbb=1"/>
          <p:cNvSpPr txBox="1"/>
          <p:nvPr/>
        </p:nvSpPr>
        <p:spPr>
          <a:xfrm>
            <a:off x="11043047" y="896113"/>
            <a:ext cx="615553" cy="48397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1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4_1#cbdddfdc0?vcp=1&amp;pid=bb45fddfe&amp;color=0,0,0&amp;mp=1&amp;vtp=1&amp;bt=1&amp;bbb=1"/>
          <p:cNvSpPr/>
          <p:nvPr/>
        </p:nvSpPr>
        <p:spPr>
          <a:xfrm>
            <a:off x="502920" y="214839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本文介绍了烧伤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烫伤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急救小知识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25_1#e03512f03?vcp=1&amp;pid=cbdddfdc0&amp;color=0,0,0&amp;vtp=1&amp;bbb=1&amp;hb=1"/>
          <p:cNvSpPr/>
          <p:nvPr/>
        </p:nvSpPr>
        <p:spPr>
          <a:xfrm>
            <a:off x="502920" y="268878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</a:t>
            </a:r>
            <a:r>
              <a:rPr lang="en-US" altLang="zh-CN" sz="900" b="0" i="0" kern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图示理解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boiling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7_BD.25_1#e03512f03?vcp=1&amp;pid=cbdddfdc0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72993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AN.26_1#e03512f03.bracket?vcp=1&amp;pid=cbdddfdc0&amp;color=0,0,0&amp;vpa=7&amp;vtp=1"/>
          <p:cNvSpPr/>
          <p:nvPr/>
        </p:nvSpPr>
        <p:spPr>
          <a:xfrm>
            <a:off x="1360963" y="3236153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C_7_BD.27_1#e03512f03.choices?vcp=1&amp;pid=cbdddfdc0&amp;color=0,0,0&amp;vtp=1&amp;bbb=1"/>
          <p:cNvSpPr/>
          <p:nvPr/>
        </p:nvSpPr>
        <p:spPr>
          <a:xfrm>
            <a:off x="502920" y="3809304"/>
            <a:ext cx="11183112" cy="13549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12100"/>
              </a:lnSpc>
              <a:tabLst>
                <a:tab pos="2836545" algn="l"/>
                <a:tab pos="5813425" algn="l"/>
                <a:tab pos="867600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6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24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7" name="QC_7_BD.27_1#e03512f03.choice_image?vcp=1&amp;pid=cbdddfdc0&amp;color=0,0,0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101" y="3793302"/>
            <a:ext cx="170992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27_1#e03512f03.choice_image?vcp=1&amp;pid=cbdddfdc0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8963" y="3793302"/>
            <a:ext cx="184708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27_1#e03512f03.choice_image?vcp=1&amp;pid=cbdddfdc0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9841" y="3793302"/>
            <a:ext cx="176479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7_BD.27_1#e03512f03.choice_image?vcp=1&amp;pid=cbdddfdc0&amp;color=0,0,0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9535" y="3793302"/>
            <a:ext cx="157276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8_1#9888d0cfc?vcp=1&amp;pid=cbdddfdc0&amp;color=0,0,0&amp;mp=1&amp;vtp=1&amp;bt=1&amp;bbb=1&amp;hb=1"/>
          <p:cNvSpPr/>
          <p:nvPr/>
        </p:nvSpPr>
        <p:spPr>
          <a:xfrm>
            <a:off x="502920" y="148422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prevent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burnt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7_BD.28_1#9888d0cfc?vcp=1&amp;pid=cbdddfdc0&amp;color=0,0,0&amp;mp=1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1525368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AN.29_1#9888d0cfc.bracket?vcp=1&amp;pid=cbdddfdc0&amp;color=0,0,0&amp;mp=1&amp;vpa=8&amp;vtp=1"/>
          <p:cNvSpPr/>
          <p:nvPr/>
        </p:nvSpPr>
        <p:spPr>
          <a:xfrm>
            <a:off x="2778602" y="203159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7_BD.30_1#9888d0cfc?vcp=1&amp;pid=cbdddfdc0&amp;color=0,0,0&amp;vtp=1&amp;bbb=1"/>
          <p:cNvSpPr/>
          <p:nvPr/>
        </p:nvSpPr>
        <p:spPr>
          <a:xfrm>
            <a:off x="502920" y="259254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electricity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instructions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chemicals.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directly.</a:t>
            </a:r>
            <a:endParaRPr lang="en-US" altLang="zh-CN" sz="2400" dirty="0"/>
          </a:p>
        </p:txBody>
      </p:sp>
      <p:sp>
        <p:nvSpPr>
          <p:cNvPr id="6" name="QC_7_BD.30_2#9888d0cfc.choices?vcp=1&amp;pid=cbdddfdc0&amp;color=0,0,0&amp;vtp=1&amp;bbb=1"/>
          <p:cNvSpPr/>
          <p:nvPr/>
        </p:nvSpPr>
        <p:spPr>
          <a:xfrm>
            <a:off x="502920" y="368951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7" name="QC_7_BD.31_1#88c849cf6?vcp=1&amp;pid=cbdddfdc0&amp;color=0,0,0&amp;vtp=1&amp;bbb=1&amp;hb=1"/>
          <p:cNvSpPr/>
          <p:nvPr/>
        </p:nvSpPr>
        <p:spPr>
          <a:xfrm>
            <a:off x="502920" y="4230849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8" name="QC_7_BD.31_1#88c849cf6?vcp=1&amp;pid=cbdddfdc0&amp;color=0,0,0&amp;tib=255,255,255&amp;iip=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271997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7_AN.32_1#88c849cf6.bracket?vcp=1&amp;pid=cbdddfdc0&amp;color=0,0,0&amp;vpa=9&amp;vtp=1"/>
          <p:cNvSpPr/>
          <p:nvPr/>
        </p:nvSpPr>
        <p:spPr>
          <a:xfrm>
            <a:off x="1462563" y="4778218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C_7_BD.33_1#88c849cf6.choices?vcp=1&amp;pid=cbdddfdc0&amp;color=0,0,0&amp;vtp=1&amp;bbb=1"/>
          <p:cNvSpPr/>
          <p:nvPr/>
        </p:nvSpPr>
        <p:spPr>
          <a:xfrm>
            <a:off x="502920" y="532781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A.Health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.Science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.Sports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9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类型1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应用文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b45fddfe.fixed?vcp=1&amp;pid=f4be2dc6a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刷速度</a:t>
            </a:r>
            <a:endParaRPr lang="en-US" altLang="zh-CN" sz="5400" dirty="0"/>
          </a:p>
        </p:txBody>
      </p:sp>
      <p:sp>
        <p:nvSpPr>
          <p:cNvPr id="3" name="P_6_BD#2bc8ec3b7?vcp=1&amp;pid=bb45fddfe&amp;color=0,0,0&amp;vtp=1&amp;bt=1&amp;bbb=1"/>
          <p:cNvSpPr/>
          <p:nvPr/>
        </p:nvSpPr>
        <p:spPr>
          <a:xfrm>
            <a:off x="502920" y="3697834"/>
            <a:ext cx="11183112" cy="388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时间：20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满分：18分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得分：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M_6_BD.1_1#cab57ac02?vcp=1&amp;pid=bb45fddfe&amp;color=0,0,0&amp;vtp=1&amp;bbb=1&amp;hb=1"/>
          <p:cNvSpPr/>
          <p:nvPr/>
        </p:nvSpPr>
        <p:spPr>
          <a:xfrm>
            <a:off x="502920" y="765153"/>
            <a:ext cx="11183112" cy="1277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主题：人与自我·多彩、安全、有意义的学校生活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词数：107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</a:t>
            </a:r>
            <a:endParaRPr lang="en-US" altLang="zh-CN" sz="2400" dirty="0"/>
          </a:p>
          <a:p>
            <a:pPr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2024陕西中考]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M_6_BD.1_2#cab57ac02?vcp=1&amp;pid=bb45fddf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635" y="1465580"/>
            <a:ext cx="3209925" cy="513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cab57ac02?vcp=1&amp;pid=bb45fddfe&amp;color=0,0,0&amp;vtp=1&amp;bt=1&amp;bbb=1&amp;hb=1"/>
          <p:cNvSpPr/>
          <p:nvPr/>
        </p:nvSpPr>
        <p:spPr>
          <a:xfrm>
            <a:off x="502920" y="150911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本文是手机界面呈现的一个群聊的聊天内容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，老师和几个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学生谈论了下周五的英语班级聚会的具体准备工作和安排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c5ea0a354?vcp=1&amp;pid=cab57ac02&amp;color=0,0,0&amp;vtp=1&amp;bbb=1"/>
          <p:cNvSpPr/>
          <p:nvPr/>
        </p:nvSpPr>
        <p:spPr>
          <a:xfrm>
            <a:off x="502920" y="259908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4_1#c5ea0a354.bracket?vcp=1&amp;pid=cab57ac02&amp;color=0,0,0&amp;vpa=1&amp;vtp=1"/>
          <p:cNvSpPr/>
          <p:nvPr/>
        </p:nvSpPr>
        <p:spPr>
          <a:xfrm>
            <a:off x="5323364" y="258765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7_BD.5_1#c5ea0a354.choices?vcp=1&amp;pid=cab57ac02&amp;color=0,0,0&amp;vtp=1&amp;bbb=1"/>
          <p:cNvSpPr/>
          <p:nvPr/>
        </p:nvSpPr>
        <p:spPr>
          <a:xfrm>
            <a:off x="502920" y="313375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Tuesday.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Friday.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Wednesday.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Saturday.</a:t>
            </a:r>
            <a:endParaRPr lang="en-US" altLang="zh-CN" sz="2400" dirty="0"/>
          </a:p>
        </p:txBody>
      </p:sp>
      <p:sp>
        <p:nvSpPr>
          <p:cNvPr id="6" name="QC_7_BD.6_1#ccf5eee67?vcp=1&amp;pid=cab57ac02&amp;color=0,0,0&amp;vtp=1&amp;bbb=1"/>
          <p:cNvSpPr/>
          <p:nvPr/>
        </p:nvSpPr>
        <p:spPr>
          <a:xfrm>
            <a:off x="502920" y="366842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7_1#ccf5eee67.bracket?vcp=1&amp;pid=cab57ac02&amp;color=0,0,0&amp;vpa=2&amp;vtp=1"/>
          <p:cNvSpPr/>
          <p:nvPr/>
        </p:nvSpPr>
        <p:spPr>
          <a:xfrm>
            <a:off x="4561364" y="3656999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7_BD.8_1#ccf5eee67.choices?vcp=1&amp;pid=cab57ac02&amp;color=0,0,0&amp;vtp=1&amp;bbb=1"/>
          <p:cNvSpPr/>
          <p:nvPr/>
        </p:nvSpPr>
        <p:spPr>
          <a:xfrm>
            <a:off x="502920" y="420309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.Xu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Harry.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Na.</a:t>
            </a:r>
            <a:endParaRPr lang="en-US" altLang="zh-CN" sz="2400" dirty="0"/>
          </a:p>
        </p:txBody>
      </p:sp>
      <p:sp>
        <p:nvSpPr>
          <p:cNvPr id="9" name="QC_7_BD.9_1#32d4db167?vcp=1&amp;pid=cab57ac02&amp;color=0,0,0&amp;vtp=1&amp;bbb=1"/>
          <p:cNvSpPr/>
          <p:nvPr/>
        </p:nvSpPr>
        <p:spPr>
          <a:xfrm>
            <a:off x="502920" y="47377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文本类型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10" name="QC_7_BD.9_1#32d4db167?vcp=1&amp;pid=cab57ac02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4757454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7_AN.10_1#32d4db167.bracket?vcp=1&amp;pid=cab57ac02&amp;color=0,0,0&amp;vpa=3&amp;vtp=1"/>
          <p:cNvSpPr/>
          <p:nvPr/>
        </p:nvSpPr>
        <p:spPr>
          <a:xfrm>
            <a:off x="7796688" y="472633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2" name="QC_7_BD.11_1#32d4db167.choices?vcp=1&amp;pid=cab57ac02&amp;color=0,0,0&amp;vtp=1&amp;bbb=1"/>
          <p:cNvSpPr/>
          <p:nvPr/>
        </p:nvSpPr>
        <p:spPr>
          <a:xfrm>
            <a:off x="502920" y="527243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interview.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conversation.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1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_1#fa32699d3?vcp=1&amp;pid=bb45fddfe&amp;color=0,0,0&amp;vtp=1&amp;bt=1&amp;bbb=1"/>
          <p:cNvSpPr/>
          <p:nvPr/>
        </p:nvSpPr>
        <p:spPr>
          <a:xfrm>
            <a:off x="502920" y="94951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词数：81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2024吉林长春中考]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M_6_BD.12_2#fa32699d3?vcp=1&amp;pid=bb45fddf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3930" y="1711960"/>
            <a:ext cx="5416550" cy="485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3_1#fa32699d3?vcp=1&amp;pid=bb45fddfe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本文主要介绍了阳光艺术博物馆的一些信息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4_1#8381fb51d?vcp=1&amp;pid=fa32699d3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closest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subway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museum.</a:t>
            </a:r>
            <a:endParaRPr lang="en-US" altLang="zh-CN" sz="2400" dirty="0"/>
          </a:p>
        </p:txBody>
      </p:sp>
      <p:sp>
        <p:nvSpPr>
          <p:cNvPr id="4" name="QC_7_AN.15_1#8381fb51d.blank?vcp=1&amp;pid=fa32699d3&amp;color=0,0,0&amp;vpa=4&amp;vtp=1"/>
          <p:cNvSpPr/>
          <p:nvPr/>
        </p:nvSpPr>
        <p:spPr>
          <a:xfrm>
            <a:off x="722788" y="138418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7_BD.16_1#8381fb51d.choices?vcp=1&amp;pid=fa32699d3&amp;color=0,0,0&amp;vtp=1&amp;bbb=1"/>
          <p:cNvSpPr/>
          <p:nvPr/>
        </p:nvSpPr>
        <p:spPr>
          <a:xfrm>
            <a:off x="502920" y="196838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Square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Nelson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C.Embankment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.Charing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Cross</a:t>
            </a:r>
            <a:endParaRPr lang="en-US" altLang="zh-CN" sz="2400" dirty="0"/>
          </a:p>
        </p:txBody>
      </p:sp>
      <p:sp>
        <p:nvSpPr>
          <p:cNvPr id="6" name="QC_7_BD.17_1#a1a067a0b?vcp=1&amp;pid=fa32699d3&amp;color=0,0,0&amp;vtp=1&amp;bbb=1"/>
          <p:cNvSpPr/>
          <p:nvPr/>
        </p:nvSpPr>
        <p:spPr>
          <a:xfrm>
            <a:off x="502920" y="25030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？(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7_AN.18_1#a1a067a0b.bracket?vcp=1&amp;pid=fa32699d3&amp;color=0,0,0&amp;vpa=5&amp;vtp=1"/>
          <p:cNvSpPr/>
          <p:nvPr/>
        </p:nvSpPr>
        <p:spPr>
          <a:xfrm>
            <a:off x="5871051" y="24916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7_BD.19_1#a1a067a0b.choices?vcp=1&amp;pid=fa32699d3&amp;color=0,0,0&amp;vtp=1&amp;bbb=1"/>
          <p:cNvSpPr/>
          <p:nvPr/>
        </p:nvSpPr>
        <p:spPr>
          <a:xfrm>
            <a:off x="502920" y="304439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public.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723-1182.</a:t>
            </a:r>
            <a:endParaRPr lang="en-US" altLang="zh-CN" sz="2400" dirty="0"/>
          </a:p>
        </p:txBody>
      </p:sp>
      <p:sp>
        <p:nvSpPr>
          <p:cNvPr id="9" name="QC_7_BD.20_1#3da99f5ad?vcp=1&amp;pid=fa32699d3&amp;color=0,0,0&amp;vtp=1&amp;bbb=1"/>
          <p:cNvSpPr/>
          <p:nvPr/>
        </p:nvSpPr>
        <p:spPr>
          <a:xfrm>
            <a:off x="502920" y="523482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pic>
        <p:nvPicPr>
          <p:cNvPr id="10" name="QC_7_BD.20_1#3da99f5ad?vcp=1&amp;pid=fa32699d3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5254512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7_AN.21_1#3da99f5ad.blank?vcp=1&amp;pid=fa32699d3&amp;color=0,0,0&amp;vpa=6&amp;vtp=1"/>
          <p:cNvSpPr/>
          <p:nvPr/>
        </p:nvSpPr>
        <p:spPr>
          <a:xfrm>
            <a:off x="7858602" y="518529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C_7_BD.22_1#3da99f5ad.choices?vcp=1&amp;pid=fa32699d3&amp;color=0,0,0&amp;vtp=1&amp;bbb=1"/>
          <p:cNvSpPr/>
          <p:nvPr/>
        </p:nvSpPr>
        <p:spPr>
          <a:xfrm>
            <a:off x="502920" y="576949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guide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map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diary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1" grpId="0" animBg="1" build="p"/>
    </p:bldLst>
  </p:timing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2537</Words>
  <Application>WPS 演示</Application>
  <PresentationFormat>宽屏</PresentationFormat>
  <Paragraphs>128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4</cp:revision>
  <dcterms:created xsi:type="dcterms:W3CDTF">2024-10-12T08:41:00Z</dcterms:created>
  <dcterms:modified xsi:type="dcterms:W3CDTF">2024-10-14T06:58:51Z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4F6712244E9845EAB14144F851051BEF_12</vt:lpwstr>
  </property>
  <property fmtid="{D5CDD505-2E9C-101B-9397-08002B2CF9AE}" pid="3" name="KSOProductBuildVer">
    <vt:lpwstr>2052-12.1.0.18276</vt:lpwstr>
  </property>
</Properties>
</file>